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9" r:id="rId2"/>
    <p:sldId id="387" r:id="rId3"/>
    <p:sldId id="390" r:id="rId4"/>
    <p:sldId id="388" r:id="rId5"/>
    <p:sldId id="392" r:id="rId6"/>
    <p:sldId id="389" r:id="rId7"/>
    <p:sldId id="391" r:id="rId8"/>
    <p:sldId id="395" r:id="rId9"/>
    <p:sldId id="39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BC7E-9F78-4674-97DA-EA15416A625A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9E9E-7E8A-44A0-B38C-1192ECACD50F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38C2-9D37-4BA0-8B30-0661524CCA4B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401A-6235-428A-88EC-1F69D6F86A7F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73B-F521-4A5D-A3DC-01109961C025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13838-021F-4226-92D8-2CDD6F384574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2691-C7B7-427F-B0F4-28F2A86CED5F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241-2BEC-4461-985C-0C74CAC5B2FE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5FCD-734C-4568-B780-809614522A11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070-2ED7-43B8-A405-06FB847CC7BE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C4FA-E27D-4247-A74B-AA0E20CC11B2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9F49B-B593-4B1E-B299-FE0C033FA8A1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 hst 09-10 Speelplan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9/10</a:t>
            </a:r>
          </a:p>
          <a:p>
            <a:endParaRPr lang="nl-NL" dirty="0" smtClean="0"/>
          </a:p>
          <a:p>
            <a:r>
              <a:rPr lang="nl-NL" dirty="0" smtClean="0"/>
              <a:t>Speelplan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B972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85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AH643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A83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AV643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752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57818" y="0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B64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HV7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HV109753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4800" b="1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smtClean="0">
                <a:latin typeface="Arial"/>
                <a:cs typeface="Arial"/>
              </a:rPr>
              <a:t> 83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6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63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HB63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HB63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A42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AV52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V108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399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76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A732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A765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AVB86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A53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965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H4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HVB7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8653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A8652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AV74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399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B64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VB4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A7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HV10953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863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09-10 Speelplan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843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B1092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843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B1092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AH7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183</Words>
  <Application>Microsoft Office PowerPoint</Application>
  <PresentationFormat>Diavoorstelling (4:3)</PresentationFormat>
  <Paragraphs>150</Paragraphs>
  <Slides>9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104</cp:revision>
  <dcterms:created xsi:type="dcterms:W3CDTF">2011-10-02T20:56:15Z</dcterms:created>
  <dcterms:modified xsi:type="dcterms:W3CDTF">2012-10-02T04:26:33Z</dcterms:modified>
</cp:coreProperties>
</file>